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99" r:id="rId5"/>
    <p:sldId id="297" r:id="rId6"/>
    <p:sldId id="262" r:id="rId7"/>
    <p:sldId id="290" r:id="rId8"/>
    <p:sldId id="260" r:id="rId9"/>
    <p:sldId id="287" r:id="rId10"/>
    <p:sldId id="283" r:id="rId11"/>
    <p:sldId id="293" r:id="rId12"/>
    <p:sldId id="294" r:id="rId13"/>
    <p:sldId id="291" r:id="rId14"/>
    <p:sldId id="292" r:id="rId15"/>
    <p:sldId id="300" r:id="rId16"/>
    <p:sldId id="301" r:id="rId17"/>
    <p:sldId id="258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KoPubWorld돋움체 Bold" panose="00000800000000000000" pitchFamily="2" charset="-127"/>
      <p:bold r:id="rId21"/>
    </p:embeddedFont>
    <p:embeddedFont>
      <p:font typeface="KoPubWorld돋움체 Light" panose="00000300000000000000" pitchFamily="2" charset="-127"/>
      <p:regular r:id="rId22"/>
    </p:embeddedFont>
    <p:embeddedFont>
      <p:font typeface="KoPubWorld돋움체 Medium" panose="00000600000000000000" pitchFamily="2" charset="-127"/>
      <p:regular r:id="rId23"/>
    </p:embeddedFont>
    <p:embeddedFont>
      <p:font typeface="PokemonGSC" panose="02030600000101010101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B7FFF"/>
    <a:srgbClr val="4369C2"/>
    <a:srgbClr val="F5F6F9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82" d="100"/>
          <a:sy n="82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lthub.ubc.ca/guides/github-instructor-gui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0AC72-306E-8E9F-826F-A780FCB86189}"/>
              </a:ext>
            </a:extLst>
          </p:cNvPr>
          <p:cNvSpPr txBox="1"/>
          <p:nvPr/>
        </p:nvSpPr>
        <p:spPr>
          <a:xfrm>
            <a:off x="7391577" y="153594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콤보 증가하는 이미지로 수정</a:t>
            </a:r>
          </a:p>
        </p:txBody>
      </p:sp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01013" y="2034676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D3EFD6-C4CE-16C2-176F-346A775C5C0F}"/>
              </a:ext>
            </a:extLst>
          </p:cNvPr>
          <p:cNvGrpSpPr/>
          <p:nvPr/>
        </p:nvGrpSpPr>
        <p:grpSpPr>
          <a:xfrm>
            <a:off x="6307994" y="1276929"/>
            <a:ext cx="4236097" cy="2853785"/>
            <a:chOff x="1101013" y="1505902"/>
            <a:chExt cx="4236097" cy="28537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2E975-8C08-B897-8833-122570710A02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로딩회면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50FA1-BC0F-8A7E-AC1A-CC76102DAB68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182EE-8065-C598-A434-2206B585D5F2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538F33-F58A-0D3B-1A98-A87F7CB9C444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302C6B-2FC1-0DE4-08F3-8C13B9C68830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1109510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편의점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B942E4-1032-113A-5996-6BE3DC970B8C}"/>
              </a:ext>
            </a:extLst>
          </p:cNvPr>
          <p:cNvGrpSpPr/>
          <p:nvPr/>
        </p:nvGrpSpPr>
        <p:grpSpPr>
          <a:xfrm>
            <a:off x="6201911" y="1415543"/>
            <a:ext cx="4236097" cy="3094757"/>
            <a:chOff x="1101013" y="1505902"/>
            <a:chExt cx="4236097" cy="3094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DFB8B-21C5-52A2-2344-D66A68DF2DCD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70C59-F516-D599-CDF8-7855DDF7F493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2BF4C-F4B3-00BF-79B3-EEA709A65159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나타나도록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E85B2-D91D-BD3B-91C8-BC29EB0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6" y="1475622"/>
            <a:ext cx="6263299" cy="2881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43917-A6DF-D88A-18B6-B208996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6" y="4534678"/>
            <a:ext cx="6263299" cy="1195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DDE0-0ADB-3EDF-2FB1-10C0E7A44C2A}"/>
              </a:ext>
            </a:extLst>
          </p:cNvPr>
          <p:cNvSpPr txBox="1"/>
          <p:nvPr/>
        </p:nvSpPr>
        <p:spPr>
          <a:xfrm>
            <a:off x="5698392" y="4769335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띠부씰을</a:t>
            </a:r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 찾으러 왔구나</a:t>
            </a:r>
            <a:endParaRPr lang="en-US" altLang="ko-KR" sz="20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어서 건국대로 </a:t>
            </a:r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이동하렴</a:t>
            </a:r>
            <a:r>
              <a: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5BC2046-7305-8FEA-FB05-9B475F1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7" y="1475622"/>
            <a:ext cx="1981028" cy="42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76D6C-55C9-7A65-BFF9-7254A5211887}"/>
              </a:ext>
            </a:extLst>
          </p:cNvPr>
          <p:cNvGrpSpPr/>
          <p:nvPr/>
        </p:nvGrpSpPr>
        <p:grpSpPr>
          <a:xfrm>
            <a:off x="457200" y="1888471"/>
            <a:ext cx="3948064" cy="3121194"/>
            <a:chOff x="834994" y="1817570"/>
            <a:chExt cx="3844212" cy="29106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DA1E4-5955-0053-4417-D4AD645A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34994" y="1817570"/>
              <a:ext cx="3844212" cy="2162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E3C5BB-9EA5-C8E5-8CD3-87BED73AB1E2}"/>
                </a:ext>
              </a:extLst>
            </p:cNvPr>
            <p:cNvSpPr txBox="1"/>
            <p:nvPr/>
          </p:nvSpPr>
          <p:spPr>
            <a:xfrm>
              <a:off x="228775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1C97E2-B433-73C3-AD90-59FF5E831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57"/>
          <a:stretch/>
        </p:blipFill>
        <p:spPr>
          <a:xfrm>
            <a:off x="4247861" y="1467797"/>
            <a:ext cx="6920966" cy="40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DA51E2-796C-C0A1-78C8-7D24471C33BA}"/>
              </a:ext>
            </a:extLst>
          </p:cNvPr>
          <p:cNvGrpSpPr/>
          <p:nvPr/>
        </p:nvGrpSpPr>
        <p:grpSpPr>
          <a:xfrm>
            <a:off x="822426" y="2189411"/>
            <a:ext cx="2039578" cy="3026591"/>
            <a:chOff x="5103036" y="1905791"/>
            <a:chExt cx="1985928" cy="28224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386926-3C8C-FA39-4DE4-5397D211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036" y="1905791"/>
              <a:ext cx="1985928" cy="198592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9BC1C2-76B7-BEF3-05FF-90971402E73E}"/>
                </a:ext>
              </a:extLst>
            </p:cNvPr>
            <p:cNvSpPr txBox="1"/>
            <p:nvPr/>
          </p:nvSpPr>
          <p:spPr>
            <a:xfrm>
              <a:off x="562150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Notion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7F42F-0C21-CFFB-3934-A4951730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04" y="1363596"/>
            <a:ext cx="7661191" cy="42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FE4D7F-9FDD-4E16-941A-BF6E454551E3}"/>
              </a:ext>
            </a:extLst>
          </p:cNvPr>
          <p:cNvGrpSpPr/>
          <p:nvPr/>
        </p:nvGrpSpPr>
        <p:grpSpPr>
          <a:xfrm>
            <a:off x="858672" y="2047507"/>
            <a:ext cx="2220787" cy="3121194"/>
            <a:chOff x="8321172" y="1817570"/>
            <a:chExt cx="2162370" cy="29106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9C2C59-FD2B-FA52-4766-D993242B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72" y="1817570"/>
              <a:ext cx="2162370" cy="2162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1DF03A-5682-F927-E334-EB7791301C14}"/>
                </a:ext>
              </a:extLst>
            </p:cNvPr>
            <p:cNvSpPr txBox="1"/>
            <p:nvPr/>
          </p:nvSpPr>
          <p:spPr>
            <a:xfrm>
              <a:off x="8951819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Figma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7FF263-8A84-6155-740D-805168378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1"/>
          <a:stretch/>
        </p:blipFill>
        <p:spPr>
          <a:xfrm>
            <a:off x="3629608" y="949995"/>
            <a:ext cx="7508552" cy="4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D03B31-AC90-36A6-D0F4-0D466E5BC5A7}"/>
              </a:ext>
            </a:extLst>
          </p:cNvPr>
          <p:cNvGrpSpPr/>
          <p:nvPr/>
        </p:nvGrpSpPr>
        <p:grpSpPr>
          <a:xfrm>
            <a:off x="311020" y="254909"/>
            <a:ext cx="11569959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0" name="모서리가 둥근 직사각형 5">
              <a:extLst>
                <a:ext uri="{FF2B5EF4-FFF2-40B4-BE49-F238E27FC236}">
                  <a16:creationId xmlns:a16="http://schemas.microsoft.com/office/drawing/2014/main" id="{2DAD5B5B-88C3-6272-B589-81D39BEEF679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7">
              <a:extLst>
                <a:ext uri="{FF2B5EF4-FFF2-40B4-BE49-F238E27FC236}">
                  <a16:creationId xmlns:a16="http://schemas.microsoft.com/office/drawing/2014/main" id="{0D9FEEFF-0748-16D3-B5A5-838185D639A4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96EF63-3659-B007-55ED-84BE7F4A18B1}"/>
              </a:ext>
            </a:extLst>
          </p:cNvPr>
          <p:cNvGrpSpPr/>
          <p:nvPr/>
        </p:nvGrpSpPr>
        <p:grpSpPr>
          <a:xfrm>
            <a:off x="4380686" y="2021544"/>
            <a:ext cx="4224485" cy="4007002"/>
            <a:chOff x="7800392" y="394201"/>
            <a:chExt cx="3648269" cy="3447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7A295F-8A4E-2A44-F2A0-B809563F9061}"/>
                </a:ext>
              </a:extLst>
            </p:cNvPr>
            <p:cNvSpPr/>
            <p:nvPr/>
          </p:nvSpPr>
          <p:spPr>
            <a:xfrm>
              <a:off x="7800392" y="394201"/>
              <a:ext cx="3648269" cy="3447015"/>
            </a:xfrm>
            <a:prstGeom prst="ellipse">
              <a:avLst/>
            </a:prstGeom>
            <a:solidFill>
              <a:srgbClr val="4B7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3D79EA-0328-ABCD-4F37-F3F323A3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6644" y="650816"/>
              <a:ext cx="2811932" cy="282448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1239319" y="2431801"/>
            <a:ext cx="4531360" cy="1994398"/>
            <a:chOff x="433694" y="2610894"/>
            <a:chExt cx="4531360" cy="1994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433694" y="2610894"/>
              <a:ext cx="4425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338528"/>
              <a:chOff x="433694" y="3266764"/>
              <a:chExt cx="4531360" cy="13385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6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띠부띠부씰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B60076-DE04-583A-B13B-ECED3957A2D6}"/>
              </a:ext>
            </a:extLst>
          </p:cNvPr>
          <p:cNvGrpSpPr/>
          <p:nvPr/>
        </p:nvGrpSpPr>
        <p:grpSpPr>
          <a:xfrm>
            <a:off x="8341926" y="2339774"/>
            <a:ext cx="2784635" cy="2784635"/>
            <a:chOff x="8341926" y="2339774"/>
            <a:chExt cx="2784635" cy="27846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AC1155-929F-1109-A525-30CA0511AB78}"/>
                </a:ext>
              </a:extLst>
            </p:cNvPr>
            <p:cNvSpPr/>
            <p:nvPr/>
          </p:nvSpPr>
          <p:spPr>
            <a:xfrm>
              <a:off x="8341926" y="2339774"/>
              <a:ext cx="2784635" cy="2784635"/>
            </a:xfrm>
            <a:prstGeom prst="ellipse">
              <a:avLst/>
            </a:prstGeom>
            <a:solidFill>
              <a:srgbClr val="7030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그림 3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726272D-3CDC-EB1B-7ECD-533AA65E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930" y="2721096"/>
              <a:ext cx="2623601" cy="194005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1A084-5EBB-ABF3-2BBA-DC5471ABE9BB}"/>
              </a:ext>
            </a:extLst>
          </p:cNvPr>
          <p:cNvGrpSpPr/>
          <p:nvPr/>
        </p:nvGrpSpPr>
        <p:grpSpPr>
          <a:xfrm>
            <a:off x="7704816" y="455150"/>
            <a:ext cx="2293769" cy="2221262"/>
            <a:chOff x="7704816" y="455150"/>
            <a:chExt cx="2293769" cy="22212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DC7B1F-1447-2A66-17B8-6014232D04A3}"/>
                </a:ext>
              </a:extLst>
            </p:cNvPr>
            <p:cNvSpPr/>
            <p:nvPr/>
          </p:nvSpPr>
          <p:spPr>
            <a:xfrm>
              <a:off x="7704816" y="455150"/>
              <a:ext cx="2293769" cy="22212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6EC07F45-4768-2F6F-79C8-78FCDFEE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17" y="829454"/>
              <a:ext cx="1729045" cy="154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BD26-5404-EB17-FB02-A2DF3B3A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5" y="1167670"/>
            <a:ext cx="9864209" cy="506797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4" y="1609382"/>
            <a:ext cx="2027878" cy="43227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29C62-EBC8-6488-D135-3988564F63E6}"/>
              </a:ext>
            </a:extLst>
          </p:cNvPr>
          <p:cNvGrpSpPr/>
          <p:nvPr/>
        </p:nvGrpSpPr>
        <p:grpSpPr>
          <a:xfrm>
            <a:off x="3645683" y="4796264"/>
            <a:ext cx="6722162" cy="1135867"/>
            <a:chOff x="3554988" y="4563417"/>
            <a:chExt cx="7592598" cy="12698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B2B022-3D4D-B1A6-B918-D3D8FE79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8" y="4563417"/>
              <a:ext cx="7592598" cy="12698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E81BF3-65B4-514D-070A-68B4C3531E3B}"/>
                </a:ext>
              </a:extLst>
            </p:cNvPr>
            <p:cNvSpPr txBox="1"/>
            <p:nvPr/>
          </p:nvSpPr>
          <p:spPr>
            <a:xfrm>
              <a:off x="4342065" y="4774532"/>
              <a:ext cx="6018444" cy="79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나의 이름은 </a:t>
              </a:r>
              <a:r>
                <a:rPr lang="ko-KR" altLang="en-US" sz="2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오박사</a:t>
              </a:r>
              <a:endPara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자네를 기다리고 있었네</a:t>
              </a:r>
              <a:r>
                <a: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..!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86" y="1413112"/>
            <a:ext cx="2027878" cy="43227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39E5F6-9AD9-AD60-59EC-8566D3F121D5}"/>
              </a:ext>
            </a:extLst>
          </p:cNvPr>
          <p:cNvGrpSpPr/>
          <p:nvPr/>
        </p:nvGrpSpPr>
        <p:grpSpPr>
          <a:xfrm>
            <a:off x="3737786" y="1167670"/>
            <a:ext cx="6722162" cy="4717575"/>
            <a:chOff x="3946849" y="1167670"/>
            <a:chExt cx="6722162" cy="47175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329C62-EBC8-6488-D135-3988564F63E6}"/>
                </a:ext>
              </a:extLst>
            </p:cNvPr>
            <p:cNvGrpSpPr/>
            <p:nvPr/>
          </p:nvGrpSpPr>
          <p:grpSpPr>
            <a:xfrm>
              <a:off x="3946849" y="4749377"/>
              <a:ext cx="6722162" cy="1135868"/>
              <a:chOff x="3554988" y="4563417"/>
              <a:chExt cx="7592598" cy="126980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BB2B022-3D4D-B1A6-B918-D3D8FE79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988" y="4563417"/>
                <a:ext cx="7592598" cy="126980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E81BF3-65B4-514D-070A-68B4C3531E3B}"/>
                  </a:ext>
                </a:extLst>
              </p:cNvPr>
              <p:cNvSpPr txBox="1"/>
              <p:nvPr/>
            </p:nvSpPr>
            <p:spPr>
              <a:xfrm>
                <a:off x="4342065" y="4769786"/>
                <a:ext cx="6018444" cy="79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건국대에서 나와 함께 </a:t>
                </a:r>
                <a:r>
                  <a:rPr lang="ko-KR" altLang="en-US" sz="20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띠부씰을</a:t>
                </a:r>
                <a:endPara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찾으러 갈 준비가 되었나</a:t>
                </a:r>
                <a:r>
                  <a:rPr lang="en-US" altLang="ko-KR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??</a:t>
                </a:r>
              </a:p>
            </p:txBody>
          </p:sp>
        </p:grpSp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5563026B-67E2-B4EA-1636-7992F548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849" y="1167670"/>
              <a:ext cx="6372808" cy="357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no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498</Words>
  <Application>Microsoft Office PowerPoint</Application>
  <PresentationFormat>와이드스크린</PresentationFormat>
  <Paragraphs>116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KoPubWorld돋움체 Bold</vt:lpstr>
      <vt:lpstr>KoPubWorld돋움체 Light</vt:lpstr>
      <vt:lpstr>함초롬바탕</vt:lpstr>
      <vt:lpstr>PokemonGSC</vt:lpstr>
      <vt:lpstr>Arial</vt:lpstr>
      <vt:lpstr>Arial Black</vt:lpstr>
      <vt:lpstr>KoPubWorld돋움체 Medium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260</cp:revision>
  <dcterms:created xsi:type="dcterms:W3CDTF">2019-04-17T04:58:35Z</dcterms:created>
  <dcterms:modified xsi:type="dcterms:W3CDTF">2022-06-01T12:33:28Z</dcterms:modified>
</cp:coreProperties>
</file>